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70" r:id="rId13"/>
    <p:sldId id="274" r:id="rId14"/>
    <p:sldId id="275" r:id="rId15"/>
    <p:sldId id="276" r:id="rId16"/>
    <p:sldId id="271" r:id="rId17"/>
    <p:sldId id="267" r:id="rId18"/>
    <p:sldId id="273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s://www.draw.io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E404-E2E4-45CF-850B-BF750B43DA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QA Workflow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CD5D5-71D5-498E-A2DD-3F77C2EC66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Alexandru</a:t>
            </a:r>
            <a:r>
              <a:rPr lang="en-US" dirty="0"/>
              <a:t> </a:t>
            </a:r>
            <a:r>
              <a:rPr lang="en-US" dirty="0" err="1"/>
              <a:t>mihai</a:t>
            </a:r>
            <a:r>
              <a:rPr lang="en-US" dirty="0"/>
              <a:t> </a:t>
            </a:r>
            <a:r>
              <a:rPr lang="en-US" dirty="0" err="1"/>
              <a:t>cercel</a:t>
            </a:r>
            <a:r>
              <a:rPr lang="en-US" dirty="0"/>
              <a:t> – UPC - personal research</a:t>
            </a:r>
          </a:p>
        </p:txBody>
      </p:sp>
    </p:spTree>
    <p:extLst>
      <p:ext uri="{BB962C8B-B14F-4D97-AF65-F5344CB8AC3E}">
        <p14:creationId xmlns:p14="http://schemas.microsoft.com/office/powerpoint/2010/main" val="62450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2DE7-5AC5-44BB-9C0D-5FB15257D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Workflow vs Agile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7FF21-E662-45D1-AED3-FFB8BAB5A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Balance is key!</a:t>
            </a:r>
          </a:p>
          <a:p>
            <a:endParaRPr lang="en-US" dirty="0"/>
          </a:p>
          <a:p>
            <a:r>
              <a:rPr lang="en-US" dirty="0"/>
              <a:t>Establish bases from the start but be prepared to make changes</a:t>
            </a:r>
          </a:p>
          <a:p>
            <a:endParaRPr lang="en-US" dirty="0"/>
          </a:p>
          <a:p>
            <a:r>
              <a:rPr lang="en-US" dirty="0"/>
              <a:t>Feedback from the costumer!</a:t>
            </a:r>
          </a:p>
          <a:p>
            <a:endParaRPr lang="en-US" dirty="0"/>
          </a:p>
          <a:p>
            <a:r>
              <a:rPr lang="en-US" dirty="0"/>
              <a:t>Don’t resist to changes, they’re good (normally).</a:t>
            </a:r>
          </a:p>
          <a:p>
            <a:endParaRPr lang="en-US" dirty="0"/>
          </a:p>
          <a:p>
            <a:r>
              <a:rPr lang="en-US" dirty="0"/>
              <a:t>Define a framework of action that is adaptive, depending on the environment, the team, or the context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4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5B3E3-D6D2-4AEE-AB23-3CF9F3B3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2FB04C-078E-44D4-B0BC-B48ED0764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4143" y="0"/>
            <a:ext cx="12336143" cy="6858000"/>
          </a:xfrm>
        </p:spPr>
      </p:pic>
    </p:spTree>
    <p:extLst>
      <p:ext uri="{BB962C8B-B14F-4D97-AF65-F5344CB8AC3E}">
        <p14:creationId xmlns:p14="http://schemas.microsoft.com/office/powerpoint/2010/main" val="1180090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5ACC-B753-4B8E-8978-48E31965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Workflow vs Agile Workflow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F2AC17-719B-4BB6-87E0-BF926B11C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76489" cy="6921686"/>
          </a:xfrm>
        </p:spPr>
      </p:pic>
    </p:spTree>
    <p:extLst>
      <p:ext uri="{BB962C8B-B14F-4D97-AF65-F5344CB8AC3E}">
        <p14:creationId xmlns:p14="http://schemas.microsoft.com/office/powerpoint/2010/main" val="4248403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EEB5B-859A-4F75-86F5-F33B7E15B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EDD7B-5FE9-47D7-A4EB-C40106CA9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that determines whether the deployed build is stable or not</a:t>
            </a:r>
          </a:p>
          <a:p>
            <a:endParaRPr lang="en-US" dirty="0"/>
          </a:p>
          <a:p>
            <a:r>
              <a:rPr lang="en-US" dirty="0"/>
              <a:t>Ensure the stability of the application</a:t>
            </a:r>
          </a:p>
          <a:p>
            <a:endParaRPr lang="en-US" dirty="0"/>
          </a:p>
          <a:p>
            <a:r>
              <a:rPr lang="en-US" dirty="0"/>
              <a:t>Done when a new implementation is integrated</a:t>
            </a:r>
          </a:p>
          <a:p>
            <a:endParaRPr lang="en-US" dirty="0"/>
          </a:p>
          <a:p>
            <a:r>
              <a:rPr lang="en-US" dirty="0"/>
              <a:t>Done with diagrams!</a:t>
            </a:r>
          </a:p>
        </p:txBody>
      </p:sp>
    </p:spTree>
    <p:extLst>
      <p:ext uri="{BB962C8B-B14F-4D97-AF65-F5344CB8AC3E}">
        <p14:creationId xmlns:p14="http://schemas.microsoft.com/office/powerpoint/2010/main" val="363359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CEA19-CB94-43D8-AE3E-5CC0C8D6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 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20E26A-3EF1-4D4A-9011-EDC8720D7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344" y="1259589"/>
            <a:ext cx="8092490" cy="5598411"/>
          </a:xfrm>
        </p:spPr>
      </p:pic>
    </p:spTree>
    <p:extLst>
      <p:ext uri="{BB962C8B-B14F-4D97-AF65-F5344CB8AC3E}">
        <p14:creationId xmlns:p14="http://schemas.microsoft.com/office/powerpoint/2010/main" val="767171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8FDC-3727-4871-B794-A30F1587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 test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C29F95-F0AE-4107-86F8-DB4D0309F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49616"/>
            <a:ext cx="12192000" cy="2539049"/>
          </a:xfrm>
        </p:spPr>
      </p:pic>
    </p:spTree>
    <p:extLst>
      <p:ext uri="{BB962C8B-B14F-4D97-AF65-F5344CB8AC3E}">
        <p14:creationId xmlns:p14="http://schemas.microsoft.com/office/powerpoint/2010/main" val="3705920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15317-4CD8-4453-B9FC-803CA53BE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again draw.io to create a smoke test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A56C8-EE19-4C62-9EE0-3AA7E0FC4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 2</a:t>
            </a:r>
          </a:p>
        </p:txBody>
      </p:sp>
    </p:spTree>
    <p:extLst>
      <p:ext uri="{BB962C8B-B14F-4D97-AF65-F5344CB8AC3E}">
        <p14:creationId xmlns:p14="http://schemas.microsoft.com/office/powerpoint/2010/main" val="2308071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B8E6-0A57-4688-A0D2-53E3CF28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Stabilization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28290-2AB9-4C33-B641-15E0FA875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implementations are stopped</a:t>
            </a:r>
          </a:p>
          <a:p>
            <a:r>
              <a:rPr lang="en-US" dirty="0"/>
              <a:t>Done at the end of a release</a:t>
            </a:r>
          </a:p>
          <a:p>
            <a:r>
              <a:rPr lang="en-US" dirty="0"/>
              <a:t>STRESS the system as much as you can</a:t>
            </a:r>
          </a:p>
          <a:p>
            <a:r>
              <a:rPr lang="en-US" dirty="0"/>
              <a:t>Everyone is focusing on bug fixing </a:t>
            </a:r>
          </a:p>
          <a:p>
            <a:r>
              <a:rPr lang="en-US" dirty="0"/>
              <a:t>Debt work is also done</a:t>
            </a:r>
          </a:p>
          <a:p>
            <a:r>
              <a:rPr lang="en-US" dirty="0"/>
              <a:t>Don’t let them be your cancer</a:t>
            </a:r>
          </a:p>
          <a:p>
            <a:r>
              <a:rPr lang="en-US" dirty="0"/>
              <a:t>More execution time doesn't mean more quality</a:t>
            </a:r>
          </a:p>
          <a:p>
            <a:r>
              <a:rPr lang="en-US" dirty="0"/>
              <a:t>Normally, longer stabilization phases means that the code is uncertain</a:t>
            </a:r>
          </a:p>
        </p:txBody>
      </p:sp>
    </p:spTree>
    <p:extLst>
      <p:ext uri="{BB962C8B-B14F-4D97-AF65-F5344CB8AC3E}">
        <p14:creationId xmlns:p14="http://schemas.microsoft.com/office/powerpoint/2010/main" val="3007194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986DA-C34D-4B87-A937-09B3FA129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to improve QA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A206D-919D-4664-8034-0892C336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 close to your </a:t>
            </a:r>
            <a:r>
              <a:rPr lang="en-US" b="1" dirty="0"/>
              <a:t>team</a:t>
            </a:r>
          </a:p>
          <a:p>
            <a:r>
              <a:rPr lang="en-US" b="1" dirty="0"/>
              <a:t>Break free </a:t>
            </a:r>
            <a:r>
              <a:rPr lang="en-US" dirty="0"/>
              <a:t>from the classical roles and responsibilities of QA</a:t>
            </a:r>
          </a:p>
          <a:p>
            <a:r>
              <a:rPr lang="en-US" dirty="0"/>
              <a:t> Categorize tasks based on </a:t>
            </a:r>
            <a:r>
              <a:rPr lang="en-US" b="1" dirty="0"/>
              <a:t>Importance</a:t>
            </a:r>
            <a:r>
              <a:rPr lang="en-US" dirty="0"/>
              <a:t> and </a:t>
            </a:r>
            <a:r>
              <a:rPr lang="en-US" b="1" dirty="0"/>
              <a:t>Complexity </a:t>
            </a:r>
            <a:endParaRPr lang="en-US" dirty="0"/>
          </a:p>
          <a:p>
            <a:r>
              <a:rPr lang="en-US" dirty="0"/>
              <a:t>Prioritize bug fixes based on </a:t>
            </a:r>
            <a:r>
              <a:rPr lang="en-US" b="1" dirty="0"/>
              <a:t>usage</a:t>
            </a:r>
          </a:p>
          <a:p>
            <a:r>
              <a:rPr lang="en-US" dirty="0"/>
              <a:t>Give</a:t>
            </a:r>
            <a:r>
              <a:rPr lang="en-US" b="1" dirty="0"/>
              <a:t> full </a:t>
            </a:r>
            <a:r>
              <a:rPr lang="en-US" dirty="0"/>
              <a:t>visibility into your work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QA IS NOT PLAYING THE GAME</a:t>
            </a:r>
          </a:p>
        </p:txBody>
      </p:sp>
    </p:spTree>
    <p:extLst>
      <p:ext uri="{BB962C8B-B14F-4D97-AF65-F5344CB8AC3E}">
        <p14:creationId xmlns:p14="http://schemas.microsoft.com/office/powerpoint/2010/main" val="3079498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769C-BD5F-4EF9-AA12-6ACE772D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3A880-9D62-4549-8592-F1989A5FE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CITM – </a:t>
            </a:r>
            <a:r>
              <a:rPr lang="en-US" dirty="0" err="1"/>
              <a:t>alexandruc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WhatsApp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Mail: misternyancat99@gmail.com</a:t>
            </a:r>
          </a:p>
        </p:txBody>
      </p:sp>
    </p:spTree>
    <p:extLst>
      <p:ext uri="{BB962C8B-B14F-4D97-AF65-F5344CB8AC3E}">
        <p14:creationId xmlns:p14="http://schemas.microsoft.com/office/powerpoint/2010/main" val="2924113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9A71C-2582-4057-884E-90519585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QA Workflow?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6F6D3-55D2-45A3-801F-F991D1566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pattern on how to get the work done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of workflow diagrams</a:t>
            </a:r>
          </a:p>
          <a:p>
            <a:endParaRPr lang="en-US" dirty="0"/>
          </a:p>
          <a:p>
            <a:r>
              <a:rPr lang="en-US" dirty="0"/>
              <a:t>Secure vs Agile Workflow</a:t>
            </a:r>
          </a:p>
          <a:p>
            <a:endParaRPr lang="en-US" dirty="0"/>
          </a:p>
          <a:p>
            <a:r>
              <a:rPr lang="en-US" dirty="0"/>
              <a:t>Stabilization phases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53CF63-4B25-4E20-88B4-7B0CE1DA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056" y="3254054"/>
            <a:ext cx="2928632" cy="29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71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61A14-EEDB-4D9E-945E-E925CB1C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your attention.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B0B2B-FB79-42CE-B6FB-2D49DA1E4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Feel free to ask</a:t>
            </a:r>
          </a:p>
        </p:txBody>
      </p:sp>
    </p:spTree>
    <p:extLst>
      <p:ext uri="{BB962C8B-B14F-4D97-AF65-F5344CB8AC3E}">
        <p14:creationId xmlns:p14="http://schemas.microsoft.com/office/powerpoint/2010/main" val="2339031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2BBA-E895-4092-B93F-F3ABA0541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workflow of a major company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D72691-1FC7-403D-93B0-54EE0E4EA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46843"/>
            <a:ext cx="12192000" cy="239182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B6F26-23FA-434B-AD89-733C353B3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8" y="5005344"/>
            <a:ext cx="2291476" cy="20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26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E27CC-A6D3-42E4-8AC0-BFBC8A6F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workflow of a major company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A64FDE-BE96-41B9-9CB5-F4C62ED95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311" y="1853248"/>
            <a:ext cx="7118256" cy="4672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3480A9-3982-494A-9E7B-25B86DA8B136}"/>
              </a:ext>
            </a:extLst>
          </p:cNvPr>
          <p:cNvSpPr txBox="1"/>
          <p:nvPr/>
        </p:nvSpPr>
        <p:spPr>
          <a:xfrm>
            <a:off x="831273" y="2185920"/>
            <a:ext cx="10621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9D219-AD03-45C1-90BA-729375836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8" y="5005344"/>
            <a:ext cx="2291476" cy="20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95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07A92-D6BD-48AB-BBCE-ABFF3093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CAF1-731F-422C-AAAA-1A1A62E54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 - Graphic overview of the workflow</a:t>
            </a:r>
          </a:p>
          <a:p>
            <a:pPr marL="0" indent="0">
              <a:buNone/>
            </a:pPr>
            <a:r>
              <a:rPr lang="en-US" dirty="0"/>
              <a:t>		 - Standardized symbols and shapes</a:t>
            </a:r>
          </a:p>
          <a:p>
            <a:pPr marL="0" indent="0">
              <a:buNone/>
            </a:pPr>
            <a:r>
              <a:rPr lang="en-US" dirty="0"/>
              <a:t>		 - Step by step from start to finish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to use?</a:t>
            </a:r>
          </a:p>
          <a:p>
            <a:pPr marL="0" indent="0">
              <a:buNone/>
            </a:pPr>
            <a:r>
              <a:rPr lang="en-US" dirty="0"/>
              <a:t>		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BBC27FA-8AFE-4FA9-8901-5BEBC74BF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9318" y="228600"/>
            <a:ext cx="2661590" cy="6400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250B56-E77B-4455-A4D3-BFFD15CBB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58" y="5005344"/>
            <a:ext cx="2291476" cy="20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45D25-6011-4331-9A97-A6198E9A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08FB8-0810-4C3C-A151-83DBA5CAA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Components of a workflow diagrams: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Input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Equipment or information that’s required to complete the step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Transformation </a:t>
            </a:r>
            <a:r>
              <a:rPr lang="en-US" dirty="0">
                <a:sym typeface="Wingdings" panose="05000000000000000000" pitchFamily="2" charset="2"/>
              </a:rPr>
              <a:t> Development process</a:t>
            </a:r>
          </a:p>
          <a:p>
            <a:pPr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Output  Build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4814A-A0CB-4A51-805C-08821EB9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504" y="3429000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32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4BCB-8AD4-458B-83A2-E096F4DBF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create a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78216-CE7D-48E9-BBE8-C693F9F08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650" y="1380102"/>
            <a:ext cx="8127505" cy="4857123"/>
          </a:xfrm>
        </p:spPr>
      </p:pic>
    </p:spTree>
    <p:extLst>
      <p:ext uri="{BB962C8B-B14F-4D97-AF65-F5344CB8AC3E}">
        <p14:creationId xmlns:p14="http://schemas.microsoft.com/office/powerpoint/2010/main" val="4112214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43ACB-B2D6-4399-A887-3E7ADDE53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rough QA workflow diagram for a Vertical Slice with </a:t>
            </a:r>
            <a:r>
              <a:rPr lang="en-US" dirty="0">
                <a:hlinkClick r:id="rId2"/>
              </a:rPr>
              <a:t>draw.io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40004-09B2-418E-9B15-0AF20B28A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907FA-01E1-4385-9AB3-97B53C893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740" y="3773959"/>
            <a:ext cx="3617839" cy="274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16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AB70-7259-4052-842F-B68F307F5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Workflow vs Agile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115AFB-78D2-4673-B00B-4ED7802304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838923"/>
              </p:ext>
            </p:extLst>
          </p:nvPr>
        </p:nvGraphicFramePr>
        <p:xfrm>
          <a:off x="1103313" y="2052636"/>
          <a:ext cx="8947150" cy="3979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575">
                  <a:extLst>
                    <a:ext uri="{9D8B030D-6E8A-4147-A177-3AD203B41FA5}">
                      <a16:colId xmlns:a16="http://schemas.microsoft.com/office/drawing/2014/main" val="375541191"/>
                    </a:ext>
                  </a:extLst>
                </a:gridCol>
                <a:gridCol w="4473575">
                  <a:extLst>
                    <a:ext uri="{9D8B030D-6E8A-4147-A177-3AD203B41FA5}">
                      <a16:colId xmlns:a16="http://schemas.microsoft.com/office/drawing/2014/main" val="2240944396"/>
                    </a:ext>
                  </a:extLst>
                </a:gridCol>
              </a:tblGrid>
              <a:tr h="4973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Traditional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160320"/>
                  </a:ext>
                </a:extLst>
              </a:tr>
              <a:tr h="4973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Everything is established from the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Refactoring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099228"/>
                  </a:ext>
                </a:extLst>
              </a:tr>
              <a:tr h="4973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Adaptable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727758"/>
                  </a:ext>
                </a:extLst>
              </a:tr>
              <a:tr h="4973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Detailed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Improvement of basic functionalities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201291"/>
                  </a:ext>
                </a:extLst>
              </a:tr>
              <a:tr h="4973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focusing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Collective focusing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580871"/>
                  </a:ext>
                </a:extLst>
              </a:tr>
              <a:tr h="4973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Problems in prioritizing objectives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ASAP Bug tracking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733632"/>
                  </a:ext>
                </a:extLst>
              </a:tr>
              <a:tr h="4973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flexibility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Flexible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420777"/>
                  </a:ext>
                </a:extLst>
              </a:tr>
              <a:tr h="4973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Uncontrolled uncertainty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High uncertainty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97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8987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742</TotalTime>
  <Words>343</Words>
  <Application>Microsoft Office PowerPoint</Application>
  <PresentationFormat>Widescreen</PresentationFormat>
  <Paragraphs>103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</vt:lpstr>
      <vt:lpstr>QA Workflow</vt:lpstr>
      <vt:lpstr>What is QA Workflow?</vt:lpstr>
      <vt:lpstr>Typical workflow of a major company</vt:lpstr>
      <vt:lpstr>Typical workflow of a major company</vt:lpstr>
      <vt:lpstr>Workflow diagrams</vt:lpstr>
      <vt:lpstr>Workflow diagrams</vt:lpstr>
      <vt:lpstr>Steps to create a diagram</vt:lpstr>
      <vt:lpstr>Create a rough QA workflow diagram for a Vertical Slice with draw.io </vt:lpstr>
      <vt:lpstr>Traditional Workflow vs Agile Workflow</vt:lpstr>
      <vt:lpstr>Traditional Workflow vs Agile Workflow</vt:lpstr>
      <vt:lpstr>PowerPoint Presentation</vt:lpstr>
      <vt:lpstr>Traditional Workflow vs Agile Workflow</vt:lpstr>
      <vt:lpstr>Smoke testing</vt:lpstr>
      <vt:lpstr>Smoke testing</vt:lpstr>
      <vt:lpstr>Smoke test</vt:lpstr>
      <vt:lpstr>Use again draw.io to create a smoke test diagram</vt:lpstr>
      <vt:lpstr>Stabilization phases</vt:lpstr>
      <vt:lpstr>Tips to improve QA Workflow</vt:lpstr>
      <vt:lpstr>Contact</vt:lpstr>
      <vt:lpstr>Thanks for your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 Workflow</dc:title>
  <dc:creator>Alex</dc:creator>
  <cp:lastModifiedBy>Alex</cp:lastModifiedBy>
  <cp:revision>33</cp:revision>
  <dcterms:created xsi:type="dcterms:W3CDTF">2019-02-27T17:50:01Z</dcterms:created>
  <dcterms:modified xsi:type="dcterms:W3CDTF">2019-03-01T09:17:32Z</dcterms:modified>
</cp:coreProperties>
</file>